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sldIdLst>
    <p:sldId id="259" r:id="rId3"/>
    <p:sldId id="258" r:id="rId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8D2"/>
    <a:srgbClr val="E3F4FF"/>
    <a:srgbClr val="E4EAE2"/>
    <a:srgbClr val="078B8C"/>
    <a:srgbClr val="118B83"/>
    <a:srgbClr val="158487"/>
    <a:srgbClr val="0EA6A2"/>
    <a:srgbClr val="0FB5B1"/>
    <a:srgbClr val="0D9F9C"/>
    <a:srgbClr val="0B8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1" d="100"/>
          <a:sy n="81" d="100"/>
        </p:scale>
        <p:origin x="270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3225521" y="2033424"/>
            <a:ext cx="8061316" cy="1325563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s-ES" dirty="0"/>
              <a:t>Título de la ponencia</a:t>
            </a:r>
            <a:br>
              <a:rPr lang="es-ES" dirty="0"/>
            </a:br>
            <a:r>
              <a:rPr lang="es-ES" dirty="0"/>
              <a:t>Nombre del ponente</a:t>
            </a:r>
            <a:endParaRPr lang="ca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9377075" y="3675862"/>
            <a:ext cx="1909762" cy="1231417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s-ES" dirty="0"/>
              <a:t>[Ponente]</a:t>
            </a:r>
          </a:p>
          <a:p>
            <a:pPr lvl="0"/>
            <a:r>
              <a:rPr lang="es-ES" dirty="0"/>
              <a:t>[Fecha]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8586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359079" y="1288365"/>
            <a:ext cx="598473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532435" y="1288365"/>
            <a:ext cx="4494233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2435" y="2358341"/>
            <a:ext cx="449423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4158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15747" y="1990845"/>
            <a:ext cx="11960506" cy="418611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15747" y="1160603"/>
            <a:ext cx="11960506" cy="66502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7128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52748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ca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0715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9002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05904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66404"/>
            <a:ext cx="10515600" cy="37765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8218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0235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747" y="1160603"/>
            <a:ext cx="11960506" cy="66502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91901" y="1955831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25901" y="1955831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9909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944547"/>
            <a:ext cx="5157787" cy="5605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944547"/>
            <a:ext cx="5183188" cy="5605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15747" y="1160603"/>
            <a:ext cx="11960506" cy="66502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026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15747" y="1160603"/>
            <a:ext cx="11960506" cy="66502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8697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33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435" y="1288365"/>
            <a:ext cx="4494233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37831" y="128836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2435" y="2358341"/>
            <a:ext cx="449423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3970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E3F4FF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rgbClr val="E4EA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75"/>
            <a:ext cx="12199716" cy="6886937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0" y="94096"/>
            <a:ext cx="2521010" cy="664853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 userDrawn="1"/>
        </p:nvSpPr>
        <p:spPr>
          <a:xfrm>
            <a:off x="487622" y="6159907"/>
            <a:ext cx="1732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dirty="0">
                <a:solidFill>
                  <a:schemeClr val="tx1"/>
                </a:solidFill>
              </a:rPr>
              <a:t>www.serpe2025.com</a:t>
            </a:r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957388" y="4482404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dirty="0">
                <a:solidFill>
                  <a:schemeClr val="tx1"/>
                </a:solidFill>
              </a:rPr>
              <a:t>#SERPE2025</a:t>
            </a:r>
          </a:p>
        </p:txBody>
      </p:sp>
      <p:sp>
        <p:nvSpPr>
          <p:cNvPr id="29" name="Rectángulo 28"/>
          <p:cNvSpPr/>
          <p:nvPr userDrawn="1"/>
        </p:nvSpPr>
        <p:spPr>
          <a:xfrm>
            <a:off x="1490531" y="1091821"/>
            <a:ext cx="6126421" cy="5373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31" name="Conector recto 30"/>
          <p:cNvCxnSpPr/>
          <p:nvPr userDrawn="1"/>
        </p:nvCxnSpPr>
        <p:spPr>
          <a:xfrm>
            <a:off x="1578347" y="5259104"/>
            <a:ext cx="6274580" cy="0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 userDrawn="1"/>
        </p:nvCxnSpPr>
        <p:spPr>
          <a:xfrm>
            <a:off x="1698173" y="4162567"/>
            <a:ext cx="6040108" cy="13648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 userDrawn="1"/>
        </p:nvGrpSpPr>
        <p:grpSpPr>
          <a:xfrm>
            <a:off x="377371" y="276591"/>
            <a:ext cx="1950741" cy="2269673"/>
            <a:chOff x="214124" y="895950"/>
            <a:chExt cx="2581951" cy="3004081"/>
          </a:xfrm>
        </p:grpSpPr>
        <p:pic>
          <p:nvPicPr>
            <p:cNvPr id="14" name="Imagen 13" descr="Un letrero de color negro&#10;&#10;Descripción generada automáticamente con confianza media">
              <a:extLst>
                <a:ext uri="{FF2B5EF4-FFF2-40B4-BE49-F238E27FC236}">
                  <a16:creationId xmlns:a16="http://schemas.microsoft.com/office/drawing/2014/main" id="{4ED569CC-1FAE-0048-8E05-833204ABC3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880" y="3188631"/>
              <a:ext cx="1616817" cy="711400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124" y="2102200"/>
              <a:ext cx="2581951" cy="951883"/>
            </a:xfrm>
            <a:prstGeom prst="rect">
              <a:avLst/>
            </a:prstGeom>
          </p:spPr>
        </p:pic>
        <p:pic>
          <p:nvPicPr>
            <p:cNvPr id="52" name="Picture 2" descr="Foto"/>
            <p:cNvPicPr>
              <a:picLocks noChangeAspect="1" noChangeArrowheads="1"/>
            </p:cNvPicPr>
            <p:nvPr userDrawn="1"/>
          </p:nvPicPr>
          <p:blipFill rotWithShape="1">
            <a:blip r:embed="rId6" cstate="screen">
              <a:clrChange>
                <a:clrFrom>
                  <a:srgbClr val="363F5C"/>
                </a:clrFrom>
                <a:clrTo>
                  <a:srgbClr val="363F5C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utout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2119" t="19920" r="16565" b="16054"/>
            <a:stretch/>
          </p:blipFill>
          <p:spPr bwMode="auto">
            <a:xfrm>
              <a:off x="298764" y="895950"/>
              <a:ext cx="2439326" cy="1191289"/>
            </a:xfrm>
            <a:prstGeom prst="rect">
              <a:avLst/>
            </a:prstGeom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19" y="4713622"/>
            <a:ext cx="1619842" cy="1619842"/>
          </a:xfrm>
          <a:prstGeom prst="rect">
            <a:avLst/>
          </a:prstGeom>
        </p:spPr>
      </p:pic>
      <p:sp>
        <p:nvSpPr>
          <p:cNvPr id="11" name="CuadroTexto 10"/>
          <p:cNvSpPr txBox="1"/>
          <p:nvPr userDrawn="1"/>
        </p:nvSpPr>
        <p:spPr>
          <a:xfrm>
            <a:off x="369189" y="5228098"/>
            <a:ext cx="400110" cy="9632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Mistral" panose="03090702030407020403" pitchFamily="66" charset="0"/>
              </a:rPr>
              <a:t>Programa</a:t>
            </a:r>
          </a:p>
        </p:txBody>
      </p:sp>
      <p:sp>
        <p:nvSpPr>
          <p:cNvPr id="17" name="Rectángulo 16"/>
          <p:cNvSpPr/>
          <p:nvPr userDrawn="1"/>
        </p:nvSpPr>
        <p:spPr>
          <a:xfrm>
            <a:off x="2625043" y="107625"/>
            <a:ext cx="9376457" cy="6648536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9871" y="4538977"/>
            <a:ext cx="286369" cy="24357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46415F2-5488-534C-ABB9-C117B3988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84" b="64651"/>
          <a:stretch/>
        </p:blipFill>
        <p:spPr>
          <a:xfrm>
            <a:off x="0" y="0"/>
            <a:ext cx="12192000" cy="96158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105" y="-244975"/>
            <a:ext cx="1748064" cy="119498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99" y="79690"/>
            <a:ext cx="2166647" cy="802208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7334249" y="3252486"/>
            <a:ext cx="4856693" cy="3142527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 userDrawn="1"/>
        </p:nvSpPr>
        <p:spPr>
          <a:xfrm>
            <a:off x="0" y="6529308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err="1"/>
              <a:t>Referencias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289175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8805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01004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3" id="{84FEB348-FCE6-47D0-A305-BE2E1959CF39}" vid="{525C310A-7BA0-4099-B837-CD73CE50ADE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3" id="{84FEB348-FCE6-47D0-A305-BE2E1959CF39}" vid="{0F6E34F0-5A18-4DF2-A363-B0F578FB9D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SERPE2025_ppt_16_9_vf__</Template>
  <TotalTime>1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Mistral</vt:lpstr>
      <vt:lpstr>1_Diseño personalizado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Antonio Vazquez</dc:creator>
  <cp:lastModifiedBy>Antonio Vazquez</cp:lastModifiedBy>
  <cp:revision>1</cp:revision>
  <dcterms:created xsi:type="dcterms:W3CDTF">2025-05-27T08:38:30Z</dcterms:created>
  <dcterms:modified xsi:type="dcterms:W3CDTF">2025-05-27T08:39:38Z</dcterms:modified>
</cp:coreProperties>
</file>